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0AE2A-6D0D-46C7-A21A-0DD629F6B967}" type="datetimeFigureOut">
              <a:rPr lang="el-GR" smtClean="0"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26D6-6A41-4BC0-9534-6FA15EE867C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1470025"/>
          </a:xfrm>
        </p:spPr>
        <p:txBody>
          <a:bodyPr/>
          <a:lstStyle/>
          <a:p>
            <a:r>
              <a:rPr lang="el-GR" dirty="0" smtClean="0"/>
              <a:t>Ανακοίνωση </a:t>
            </a:r>
            <a:br>
              <a:rPr lang="el-GR" dirty="0" smtClean="0"/>
            </a:br>
            <a:r>
              <a:rPr lang="el-GR" dirty="0" smtClean="0"/>
              <a:t>Μικροσκοπική Ανατομική Ι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560840" cy="300188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Την Δευτέρα 23 Οκτωβρίου, θα πραγματοποιηθεί η διδασκαλία του μαθήματος Μικροσκοπική Ανατομική Ι </a:t>
            </a:r>
            <a:r>
              <a:rPr lang="en-US" dirty="0" smtClean="0">
                <a:solidFill>
                  <a:schemeClr val="tx1"/>
                </a:solidFill>
              </a:rPr>
              <a:t>10:00-12:00 </a:t>
            </a:r>
            <a:r>
              <a:rPr lang="el-GR" dirty="0" smtClean="0">
                <a:solidFill>
                  <a:schemeClr val="tx1"/>
                </a:solidFill>
              </a:rPr>
              <a:t>σύμφωνα με το πρόγραμμα.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Τα εργαστήρια δεν </a:t>
            </a:r>
            <a:r>
              <a:rPr lang="el-GR" smtClean="0">
                <a:solidFill>
                  <a:schemeClr val="tx1"/>
                </a:solidFill>
              </a:rPr>
              <a:t>θα πραγματοποιηθούν.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</Words>
  <Application>Microsoft Office PowerPoint</Application>
  <PresentationFormat>Προβολή στην οθόνη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Ανακοίνωση  Μικροσκοπική Ανατομική 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Ανακοίνωση  Μικροσκοπική Ανατομική Ι</dc:title>
  <dc:creator>user</dc:creator>
  <cp:lastModifiedBy>user</cp:lastModifiedBy>
  <cp:revision>1</cp:revision>
  <dcterms:created xsi:type="dcterms:W3CDTF">2023-10-18T07:46:13Z</dcterms:created>
  <dcterms:modified xsi:type="dcterms:W3CDTF">2023-10-18T07:55:40Z</dcterms:modified>
</cp:coreProperties>
</file>